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CFD5DC6-EE23-4A7A-ADA7-9D20F7E62C3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C35078-3B0D-4F28-8401-5010F849BD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31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5DC6-EE23-4A7A-ADA7-9D20F7E62C3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5078-3B0D-4F28-8401-5010F849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1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5DC6-EE23-4A7A-ADA7-9D20F7E62C3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5078-3B0D-4F28-8401-5010F849BD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775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5DC6-EE23-4A7A-ADA7-9D20F7E62C3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5078-3B0D-4F28-8401-5010F849BD0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91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5DC6-EE23-4A7A-ADA7-9D20F7E62C3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5078-3B0D-4F28-8401-5010F849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766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5DC6-EE23-4A7A-ADA7-9D20F7E62C3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5078-3B0D-4F28-8401-5010F849BD0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93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5DC6-EE23-4A7A-ADA7-9D20F7E62C3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5078-3B0D-4F28-8401-5010F849BD0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412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5DC6-EE23-4A7A-ADA7-9D20F7E62C3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5078-3B0D-4F28-8401-5010F849BD0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044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5DC6-EE23-4A7A-ADA7-9D20F7E62C3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5078-3B0D-4F28-8401-5010F849BD0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37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5DC6-EE23-4A7A-ADA7-9D20F7E62C3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5078-3B0D-4F28-8401-5010F849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98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5DC6-EE23-4A7A-ADA7-9D20F7E62C3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5078-3B0D-4F28-8401-5010F849BD0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65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5DC6-EE23-4A7A-ADA7-9D20F7E62C3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5078-3B0D-4F28-8401-5010F849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5DC6-EE23-4A7A-ADA7-9D20F7E62C3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5078-3B0D-4F28-8401-5010F849BD0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00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5DC6-EE23-4A7A-ADA7-9D20F7E62C3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5078-3B0D-4F28-8401-5010F849BD0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63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5DC6-EE23-4A7A-ADA7-9D20F7E62C3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5078-3B0D-4F28-8401-5010F849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77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5DC6-EE23-4A7A-ADA7-9D20F7E62C3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5078-3B0D-4F28-8401-5010F849BD0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06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5DC6-EE23-4A7A-ADA7-9D20F7E62C3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5078-3B0D-4F28-8401-5010F849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03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FD5DC6-EE23-4A7A-ADA7-9D20F7E62C35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C35078-3B0D-4F28-8401-5010F849B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2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6677" y="1441289"/>
            <a:ext cx="7622932" cy="28767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5, 04.02.2022,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ОП.03 Организация и технология розничной торговли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часа 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23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3385" y="859359"/>
            <a:ext cx="109112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технология операций по поступлению и приемке товаров в </a:t>
            </a:r>
            <a:r>
              <a:rPr lang="ru-RU" sz="2400" b="1" i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магазине: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Разгрузка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внутренние магазинное перемещения товаров.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приемки товаров в магазине по количеству и качеству.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1984" y="2314445"/>
            <a:ext cx="103221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Транспортные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доставившие товары в магазин, должны быть без задержки приняты и разгружены. Разгрузку следует осуществлять с соблюдением общих правил выполнения погрузочно-разгрузочных работ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Сложность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длительность операций по разгрузке товаров транспортных средств зависят от: вида транспорта, которым в магазин завезено товары, физико-химических свойств товаров, их габаритов, величины и площади магазина и объемов его товарооборот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Операции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внутри-магазинного перемещения товаров могут выполняться двумя основными способами - ручным или механизированным. Выбор технологического оборудования для перемещения товаров и способов выполнения операций внутри-магазинной транспортировки необходимо осуществлять с учетом: - характера груза, - типа магазина, - особенностью конструкции здания, - - наличия соответствующего оборудования и др.</a:t>
            </a:r>
          </a:p>
        </p:txBody>
      </p:sp>
    </p:spTree>
    <p:extLst>
      <p:ext uri="{BB962C8B-B14F-4D97-AF65-F5344CB8AC3E}">
        <p14:creationId xmlns:p14="http://schemas.microsoft.com/office/powerpoint/2010/main" val="410719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1792" y="911948"/>
            <a:ext cx="96187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элементами процесса приемки </a:t>
            </a:r>
            <a:r>
              <a:rPr lang="ru-RU" sz="2400" b="1" i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сопроводительными документами и проверка правильности их оформления;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наименования товаров и их маркировку данным сопроводительных документов;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мест, состояния тары и упаковки;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массы брутто;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цен, указанных в сопроводительных документах, прейскуранта или протокола согласования договорной цены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вскрытия тары; проверка массы нетто или количества единиц товара;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товаров; документальное оформление результатов приема.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105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2677" y="681254"/>
            <a:ext cx="94194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товаров по количеству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сверке массы, числа мест, единиц фактически поступивших товаров с показателями счетов-фактур, товарно-транспортных накладных и других сопроводительных документов. Осуществляться лицами, на которых возлагается материальная ответственность за товары и тару, в магазине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Сроки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приемки товаров по количеству: Без тары, в поврежденной таре – немедленно. При поступлении в исправной таре: по массе брутто и количеству мест не позднее чем через 10 дней с момента поступления. Товары с ограниченными сроками хранения - не позднее 24 часов с момента получения товаре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р-ны Крайнего Севера, отдаленные р-ны досрочного завоза приемка: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товаров – не позднее 60 дней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товаров – не позднее 40 дней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скоропорт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позднее 48 часов с момента поступления на склад получателя. Своевременной приемкой по кол-ву считается приемка, оконченная в установленные сроки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выявления недостачи: Приемка приостанавливается Обеспечивается сохранность товара Составляется акт за подписями лиц, проводивших приемку Вызывается представитель поставщика для составления двустороннего акта: - не позднее 24 часов; - для скоропортящихся товаров – немедленно.</a:t>
            </a:r>
          </a:p>
        </p:txBody>
      </p:sp>
    </p:spTree>
    <p:extLst>
      <p:ext uri="{BB962C8B-B14F-4D97-AF65-F5344CB8AC3E}">
        <p14:creationId xmlns:p14="http://schemas.microsoft.com/office/powerpoint/2010/main" val="313657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631" y="560338"/>
            <a:ext cx="108057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уведомлении указывают: наименование товар, дата, номер счета-фактуры или номера транспортного документа, если на момент вызова счет не получен; количество недостающих товаров и характер недостачи (кол-во отдельных мест, недостача в поврежденной таре); состояние пломб; стоимость недостающих товаров; время, на которое назначена приемка товаров по количеству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вызов представителя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одногороднего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отправителя является обязательным, а иногороднего – если предусмотрено в договоре. Не позднее, чем на следующий день после получения вызова иногородний отправитель обязан сообщить ему будет ли им направлен представитель для участия в проверке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Представитель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 обязан явиться: Иногородний – 3 дня + дорога;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Одногородний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- 24 часа; - 4 часа - по скоропортящимся товарам. Представитель отравителя должен иметь при себе удостоверение, дающее ему право на участие в приемке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неявки представителя, в приемке могут участвовать: представитель др. предприятия, выделенный руководителем или заместителем руководителя по просьбе предприятия-получателя. За участие может получить вознаграждение. представитель общественности предприятия-получателя, но не материально-ответственные и не подчиненные им люди из числа, утвержденных решением профсоюзного комитета. с согласия отправителя приемка может быть односторонней.</a:t>
            </a:r>
          </a:p>
        </p:txBody>
      </p:sp>
    </p:spTree>
    <p:extLst>
      <p:ext uri="{BB962C8B-B14F-4D97-AF65-F5344CB8AC3E}">
        <p14:creationId xmlns:p14="http://schemas.microsoft.com/office/powerpoint/2010/main" val="401780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3382" y="443695"/>
            <a:ext cx="1098159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Коммерческий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акт: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-дату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номер, место приемки и составления акта, время начала и окончания приемки, наименование получателя и его адрес;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-ФИО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лиц, участвовавших в приемке, место их работы и занимаемые </a:t>
            </a:r>
            <a:r>
              <a:rPr lang="ru-RU" sz="2000" dirty="0" err="1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должности;дату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номер доверенности на участие в приемке, а так же сведения о том, что лица ознакомлены с правилами приемки товаров по количеству. </a:t>
            </a: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-наименование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адрес отправителя; дату и номер телеграммы, факса.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счета-фактуры и ТТН.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отправки товаров со склада отправителя (со станции отправления)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-дата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прибытия товара на станцию назначения, время выдачи груза транспортной организацией, время вскрытия вагонов, контейнера, автофургона, время доставки товаров на склад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получателя </a:t>
            </a: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 товаров на складе получателя до их приемки, что определение количества груза проводилось на исправных весах, поверенные в установленном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-состояние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тары и упаковки с момента осмотра товаров, содержание наружной маркировки тары, дата вскрытия тары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выборочной проверке – порядок отбора с указанием оснований такой проверки (стандарт, договор,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техн.условия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состояние пломб, как определялось количество недостающего товара и другие данные для подтверждения недостачи.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-точное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 стоимость недостающих товаров, заключение о причинах и месте образования недостачи. Если выявлены излишки, то указывается их точное количество.</a:t>
            </a:r>
          </a:p>
        </p:txBody>
      </p:sp>
    </p:spTree>
    <p:extLst>
      <p:ext uri="{BB962C8B-B14F-4D97-AF65-F5344CB8AC3E}">
        <p14:creationId xmlns:p14="http://schemas.microsoft.com/office/powerpoint/2010/main" val="3584287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684" y="588893"/>
            <a:ext cx="106562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Акт </a:t>
            </a:r>
            <a:r>
              <a:rPr lang="ru-RU" sz="2000" i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подписывается всеми лицами, участвующими в приемке товаров по </a:t>
            </a:r>
            <a:r>
              <a:rPr lang="ru-RU" sz="2000" i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кол-ву, лицо </a:t>
            </a:r>
            <a:r>
              <a:rPr lang="ru-RU" sz="2000" i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согласное с актом подписывает его с оговоркой. </a:t>
            </a:r>
            <a:endParaRPr lang="ru-RU" sz="2000" i="1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i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 прилагаются: </a:t>
            </a:r>
            <a:endParaRPr lang="ru-RU" sz="2000" b="1" i="1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сопроводительных документов;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упаковочные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ярлыки, этикетки и пломбы тарных мест,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установлена недостача (излишки); удостоверение представителя;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-односторонний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коммерческий акт; другие документы, свидетельствующие о недостаче (излишках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руководителем не позднее, чем на следующий день.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выявлении несоответствия товара по количеству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поставщика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рекламационный акт с участием экспертов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Торгово-промышленной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палаты.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Претензии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недостаче товаров, как и уведомление об излишках, направляют поставщику в течение месяца после составления акта, а в районах Крайнего Севера и приравненных к ним местностях – в течение двух месяцев.</a:t>
            </a:r>
          </a:p>
        </p:txBody>
      </p:sp>
    </p:spTree>
    <p:extLst>
      <p:ext uri="{BB962C8B-B14F-4D97-AF65-F5344CB8AC3E}">
        <p14:creationId xmlns:p14="http://schemas.microsoft.com/office/powerpoint/2010/main" val="2952368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606559"/>
            <a:ext cx="10287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Приемка </a:t>
            </a:r>
            <a:r>
              <a:rPr lang="ru-RU" sz="2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по качеству </a:t>
            </a:r>
            <a:r>
              <a:rPr lang="ru-RU" sz="20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определение достоинства товаров (т.е. их качества), комплектности (т.е. наличия всех предметов, входящих в данный комплект) и соответствия их требованиям </a:t>
            </a:r>
            <a:r>
              <a:rPr lang="ru-RU" sz="2000" dirty="0" err="1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стандартов, техническим условиям, эталоном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Операции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приемке товаров по качеству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к рабочему месту товароведов-бракеров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вскрытие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тары;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качества и его соответствия ус­ловиям договора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Сроки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приемки товаров по качеству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скоропортящиеся товары — не позже 24 часов с момента поступления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остальным товарам: — не позднее 10 дней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родних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поставках; — не позднее 20 дней при иногородних поставках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районов Крайнего Севера и др. районов досрочного завоза: – для продовольственных товаров – до 40 дней, - для непродовольственных товаров – 60 дней с момента поступления на склад. - по скоропортящимся товарам - до 48 часов, - Одновременно осуществляется приемка тары.</a:t>
            </a:r>
          </a:p>
        </p:txBody>
      </p:sp>
    </p:spTree>
    <p:extLst>
      <p:ext uri="{BB962C8B-B14F-4D97-AF65-F5344CB8AC3E}">
        <p14:creationId xmlns:p14="http://schemas.microsoft.com/office/powerpoint/2010/main" val="4186363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3723" y="496615"/>
            <a:ext cx="107178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Приемка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по качеству проводится материально ответственными лицами с участием товароведа, на основании Инструкции П-7. Приемке и оприходованию подлежат только доброкачественные товары.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выявления несоответствия товара по качеству приемка приостанавливается. Товары перемещаются в экспедицию или карантинную камеру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Сроки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Вызывается представитель поставщика для составления двустороннего акта: - не позднее 24 часов; - для скоропортящихся товаров – немедленно. Представитель обязан явиться: Иногородний – 3 дня;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Одногородний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- 24 часа; - 4 часа - по скоропортящимся товарам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Акт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подписывается всеми участниками приемки. Лица несогласные с актом подписывают его с оговоркой. Акт подписывается руководителем предприятия-получателя в 3-х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дневный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срок. Проверка товаров по качеству может быть сплошной или выборочной, а для определения качества товаров могут применяться методы лабораторной или органолептической оценки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Акт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документом, подтверждающим невыполнение поставщиком условий договора и служит основанием для предъявления претензии. В претензии указывается сумма претензионных требований, и прилагается двусторонний акт и все приложения.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748978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828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61846"/>
            <a:ext cx="9601196" cy="3414022"/>
          </a:xfrm>
        </p:spPr>
        <p:txBody>
          <a:bodyPr/>
          <a:lstStyle/>
          <a:p>
            <a:r>
              <a:rPr lang="ru-RU" dirty="0" smtClean="0"/>
              <a:t>1. Составит опорный конспект</a:t>
            </a:r>
          </a:p>
          <a:p>
            <a:r>
              <a:rPr lang="ru-RU" dirty="0" smtClean="0"/>
              <a:t>2. Письменно выполнение тестовое задание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32135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2131" y="-159306"/>
            <a:ext cx="1004081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>
              <a:solidFill>
                <a:srgbClr val="181818"/>
              </a:solidFill>
              <a:latin typeface="Times New Roman, serif"/>
            </a:endParaRPr>
          </a:p>
          <a:p>
            <a:pPr algn="ctr"/>
            <a:r>
              <a:rPr lang="ru-RU" sz="2000" b="1" u="sng" dirty="0" err="1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Тестпо</a:t>
            </a:r>
            <a:r>
              <a:rPr lang="ru-RU" sz="2000" b="1" u="sng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теме  </a:t>
            </a:r>
            <a:r>
              <a:rPr lang="ru-RU" sz="2000" b="1" u="sng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«Приемка товаров»</a:t>
            </a:r>
            <a:endParaRPr lang="ru-RU" sz="20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181818"/>
                </a:solidFill>
                <a:latin typeface="Open Sans"/>
              </a:rPr>
              <a:t/>
            </a:r>
            <a:br>
              <a:rPr lang="ru-RU" dirty="0">
                <a:solidFill>
                  <a:srgbClr val="181818"/>
                </a:solidFill>
                <a:latin typeface="Open Sans"/>
              </a:rPr>
            </a:br>
            <a:endParaRPr lang="ru-RU" dirty="0">
              <a:solidFill>
                <a:srgbClr val="181818"/>
              </a:solidFill>
              <a:latin typeface="Open Sans"/>
            </a:endParaRPr>
          </a:p>
          <a:p>
            <a:pPr algn="just"/>
            <a:r>
              <a:rPr lang="ru-RU" sz="16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Кем должна проводиться приемка товаров в магазине?</a:t>
            </a:r>
            <a:endParaRPr lang="ru-RU" sz="16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лицами, на которых возложена материальная ответственность;</a:t>
            </a: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товароведами;</a:t>
            </a: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любыми работниками магазина.</a:t>
            </a:r>
          </a:p>
          <a:p>
            <a:pPr algn="just"/>
            <a:r>
              <a:rPr lang="ru-RU" sz="16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Приемке и оприходованию подлежат:</a:t>
            </a:r>
            <a:endParaRPr lang="ru-RU" sz="16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только доброкачественные товары;</a:t>
            </a: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только товары, имеющие сертификаты соответствия;</a:t>
            </a: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sz="16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доброкачественные товары, отвечающие требованиям ГОСТ и ТУ.</a:t>
            </a:r>
          </a:p>
          <a:p>
            <a:pPr algn="just"/>
            <a:r>
              <a:rPr lang="ru-RU" sz="16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магазине товар принимают :</a:t>
            </a:r>
            <a:endParaRPr lang="ru-RU" sz="16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по количеству;</a:t>
            </a: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по качеству;</a:t>
            </a: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количеству и качеству.</a:t>
            </a:r>
          </a:p>
          <a:p>
            <a:pPr algn="just"/>
            <a:r>
              <a:rPr lang="ru-RU" sz="16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Приемку товаров можно условно разделить на:</a:t>
            </a:r>
            <a:endParaRPr lang="ru-RU" sz="16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один этап;</a:t>
            </a: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два этапа;</a:t>
            </a: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 три этапа.</a:t>
            </a:r>
          </a:p>
          <a:p>
            <a:pPr algn="just"/>
            <a:r>
              <a:rPr lang="ru-RU" sz="16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Приемка товаров по количеству товарных мест, массе брутто, а если продукция не </a:t>
            </a:r>
            <a:r>
              <a:rPr lang="ru-RU" sz="1600" b="1" dirty="0" err="1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затарена</a:t>
            </a:r>
            <a:r>
              <a:rPr lang="ru-RU" sz="16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 количеству товарных единиц и массе нетто – это:</a:t>
            </a:r>
            <a:endParaRPr lang="ru-RU" sz="16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первый этап приемки товаров по количеству;</a:t>
            </a: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второй этап приемки товаров по количеству;</a:t>
            </a: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третий этап приемки товаров по количеству</a:t>
            </a:r>
            <a:r>
              <a:rPr lang="ru-RU" sz="16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91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45223" y="517649"/>
            <a:ext cx="9601200" cy="2049706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«Торгово-технологические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процессы </a:t>
            </a: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магазине»</a:t>
            </a:r>
            <a:endParaRPr lang="ru-RU" sz="4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s://pbs.twimg.com/media/D6Dn4pLWwAAh9Vy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23" y="2180492"/>
            <a:ext cx="8335107" cy="397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287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9039" y="678580"/>
            <a:ext cx="1080574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Скоропортящиеся товары по качеству при иногородней поставке принимают в течение :</a:t>
            </a:r>
            <a:endParaRPr lang="ru-RU" sz="16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10 дней с момента их получения;</a:t>
            </a: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48 часов с момента их получения;</a:t>
            </a: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24 часов с момента их получения.</a:t>
            </a:r>
          </a:p>
          <a:p>
            <a:pPr algn="just"/>
            <a:r>
              <a:rPr lang="ru-RU" sz="16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Какие сведения не содержит акт о приемке товаров по качеству?</a:t>
            </a:r>
            <a:endParaRPr lang="ru-RU" sz="16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наименование и адрес изготовителя;</a:t>
            </a: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гарантийные сроки хранения товаров, условия хранения, транспортировки;</a:t>
            </a: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состояние тары и упаковки.</a:t>
            </a:r>
          </a:p>
          <a:p>
            <a:pPr algn="just"/>
            <a:r>
              <a:rPr lang="ru-RU" sz="16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Особенности приемки отдельных продовольственных товаров предусматриваются:</a:t>
            </a:r>
            <a:endParaRPr lang="ru-RU" sz="16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стандартами, ТУ;</a:t>
            </a: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договорами, особыми условиями поставки;</a:t>
            </a: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правилами розничной торговли.</a:t>
            </a:r>
          </a:p>
          <a:p>
            <a:pPr algn="just"/>
            <a:r>
              <a:rPr lang="ru-RU" sz="16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При приемке мяса и мясопродуктов на обороте накладной должны:</a:t>
            </a:r>
            <a:endParaRPr lang="ru-RU" sz="16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стоять штамп с указанием даты выработки;</a:t>
            </a: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указаны сроки продажи и подпись ветеринарного врача;</a:t>
            </a: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ветеринарное клеймо.</a:t>
            </a:r>
          </a:p>
          <a:p>
            <a:pPr algn="just"/>
            <a:r>
              <a:rPr lang="ru-RU" sz="16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Выборочная приемка товаров с распространением на всю партию допускается, если об этом указано:</a:t>
            </a:r>
            <a:endParaRPr lang="ru-RU" sz="16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в стандартах, технических условиях;</a:t>
            </a: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основных и особых условиях поставки;</a:t>
            </a:r>
          </a:p>
          <a:p>
            <a:pPr algn="just"/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в товарно-транспортной накладной.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321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dbt-technology.com/wp-content/uploads/2020/10/inventory-management-system-db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4" y="509955"/>
            <a:ext cx="11157438" cy="59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063869" y="509955"/>
            <a:ext cx="6013939" cy="7554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52092" y="5345695"/>
            <a:ext cx="5644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olga.venediktova.75@mail.ru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1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0731" y="1079084"/>
            <a:ext cx="92495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Торгово-технологический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(ТТП) в магазине комплекс взаимосвязанных последовательно выполняемых операций, целью которых является доведение товаров надлежащего качества в торговый зал для реализации их покупателям в широком ассортименте с оптимальными затратами труда, времени и при высоком уровне торгового обслуживания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Торгово-технологический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(ТТП)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магазине включает в себя: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товаром до предложения его покупателям.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непосредственного обслуживания покупателей.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по обслуживанию покупателей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3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0438" y="870438"/>
            <a:ext cx="922313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с товаром до предложения его </a:t>
            </a:r>
            <a:r>
              <a:rPr lang="ru-RU" sz="2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покупателям включают в себя:</a:t>
            </a: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-разгрузку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транспортных средств;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-доставку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в зону приемки;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-приемку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по количеству и качеству;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-доставку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в зону хранения для подготовки к продаже или непосредственно в торговый зал (в зависимости от степени готовности их к продаже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-хранение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-подготовку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к продаже;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-перемещение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в торговый зал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-выкладку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на торговом оборудовании.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4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5415" y="879120"/>
            <a:ext cx="87219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непосредственного обслуживания покупателей: </a:t>
            </a:r>
            <a:endParaRPr lang="ru-RU" sz="2400" b="1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покупателя;</a:t>
            </a:r>
          </a:p>
          <a:p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товаров;</a:t>
            </a:r>
          </a:p>
          <a:p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-отбор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покупателями; расчет за отобранные товары; </a:t>
            </a:r>
            <a:endParaRPr lang="ru-RU" sz="24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покупателям дополнительных услуг.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c-cdn.flipboard.com/vice.com/1a89cc4cc72017b6f55ec47bda89d96178e1bffa/_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8" y="2751992"/>
            <a:ext cx="5530361" cy="354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4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6638" y="903321"/>
            <a:ext cx="103866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по обслуживанию покупателей: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предварительных заказов, комплектование подарочных наборов, доставка приобретенных товаров, раскрой тканей и т. д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3339" y="1980539"/>
            <a:ext cx="101199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процесс обеспечивает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товаров из сферы обращения в сферу потребления и изменение форм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стоимости, 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 нем задействованы не только предметы труда (товары), но и объекты труда – покупатели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торгового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включают в себе: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спроса населения,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-составления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представления заявок на ввозимые товары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-формирования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ассортимента товаров,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товарными запасами,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-рекламирование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товаров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-предоставление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покупателям дополнительных услуг.</a:t>
            </a:r>
          </a:p>
        </p:txBody>
      </p:sp>
    </p:spTree>
    <p:extLst>
      <p:ext uri="{BB962C8B-B14F-4D97-AF65-F5344CB8AC3E}">
        <p14:creationId xmlns:p14="http://schemas.microsoft.com/office/powerpoint/2010/main" val="1438906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931" y="711985"/>
            <a:ext cx="98737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технологического процесса</a:t>
            </a:r>
            <a:r>
              <a:rPr lang="ru-RU" sz="2400" b="1" i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-транспортировка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разгрузка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транспортных средств;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по количеству и качеству;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доставку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в зону хранения или в торговый зал магазина;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к продаже;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перемещения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в торговый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зал;</a:t>
            </a:r>
          </a:p>
          <a:p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преподавания в торговом зале; </a:t>
            </a: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расчета за товары;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покупателям дополнительных услуг технического характеру.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0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9523" y="944940"/>
            <a:ext cx="84757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влияющие на структуру и организацию </a:t>
            </a:r>
            <a:r>
              <a:rPr lang="ru-RU" sz="2400" b="1" i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ТТП: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производства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торговли и ее материально-технической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торгового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магазина и размер его торговой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и площадь неторговых помещений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магазина;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торгово-технологического оборудования;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 подлежащих реализации, их подготовленность к отпуску покупателям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средства механизации;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труда и материальной ответственности и т.д.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8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0246" y="547109"/>
            <a:ext cx="86955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ТТП основывается на принципах</a:t>
            </a:r>
            <a:r>
              <a:rPr lang="ru-RU" sz="2000" b="1" i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максимальных удобств для покупателей;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-достижение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рационального использования помещений и торгово-технологического оборудования магазина;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работников магазина благоприятных условий труда и отдыха, обеспечивающих высокую культуру и производительность труда; </a:t>
            </a:r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необходимой экономической эффективности работы магазина; сохранение физико-химических свойств товаров.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appwaresolutions.com/media/wysiwyg/Grocery-We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8"/>
          <a:stretch/>
        </p:blipFill>
        <p:spPr bwMode="auto">
          <a:xfrm>
            <a:off x="2321169" y="3024554"/>
            <a:ext cx="7077808" cy="325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19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127</TotalTime>
  <Words>676</Words>
  <Application>Microsoft Office PowerPoint</Application>
  <PresentationFormat>Широкоэкранный</PresentationFormat>
  <Paragraphs>164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Garamond</vt:lpstr>
      <vt:lpstr>Open Sans</vt:lpstr>
      <vt:lpstr>Times New Roman</vt:lpstr>
      <vt:lpstr>Times New Roman, serif</vt:lpstr>
      <vt:lpstr>Натуральные материалы</vt:lpstr>
      <vt:lpstr>             группа 5, 04.02.2022,  ОП.03 Организация и технология розничной торговли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5, 04.02.2022, ОП.03 Организация и технология розничной торговли</dc:title>
  <dc:creator>Венедиктова</dc:creator>
  <cp:lastModifiedBy>Венедиктова</cp:lastModifiedBy>
  <cp:revision>20</cp:revision>
  <dcterms:created xsi:type="dcterms:W3CDTF">2022-02-04T07:32:32Z</dcterms:created>
  <dcterms:modified xsi:type="dcterms:W3CDTF">2022-02-04T09:51:22Z</dcterms:modified>
</cp:coreProperties>
</file>