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4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8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3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46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9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1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1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0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8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3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6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0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8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51D29A-FC65-4D08-80D4-3BC0B8613E9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AAE7-3D14-4E43-AFF4-55B267D9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36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08093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</a:t>
            </a:r>
            <a:r>
              <a:rPr lang="ru-RU" dirty="0" err="1" smtClean="0"/>
              <a:t>Микотоксикозы</a:t>
            </a:r>
            <a:r>
              <a:rPr lang="ru-RU" dirty="0" smtClean="0"/>
              <a:t>, виды профилактика»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33675" y="3324225"/>
            <a:ext cx="7316178" cy="29241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aramond" panose="02020404030301010803" pitchFamily="18" charset="0"/>
              </a:rPr>
              <a:t>Задание 1. Посмотреть презентацию</a:t>
            </a:r>
          </a:p>
          <a:p>
            <a:r>
              <a:rPr lang="ru-RU" sz="2400" b="1" dirty="0" smtClean="0">
                <a:latin typeface="Garamond" panose="02020404030301010803" pitchFamily="18" charset="0"/>
              </a:rPr>
              <a:t>Задание 2. Составить опорный конспект</a:t>
            </a:r>
          </a:p>
        </p:txBody>
      </p:sp>
    </p:spTree>
    <p:extLst>
      <p:ext uri="{BB962C8B-B14F-4D97-AF65-F5344CB8AC3E}">
        <p14:creationId xmlns:p14="http://schemas.microsoft.com/office/powerpoint/2010/main" val="59973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34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8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1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8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2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7299" y="828675"/>
            <a:ext cx="8848725" cy="541972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/>
              <a:t>Спасибо за внимание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8173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3" y="0"/>
            <a:ext cx="1109589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0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0"/>
            <a:ext cx="10572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3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6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7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0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7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87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14</Words>
  <Application>Microsoft Office PowerPoint</Application>
  <PresentationFormat>Широкоэкранный</PresentationFormat>
  <Paragraphs>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Garamond</vt:lpstr>
      <vt:lpstr>Wingdings 3</vt:lpstr>
      <vt:lpstr>Ион</vt:lpstr>
      <vt:lpstr> Тема: «Микотоксикозы, виды профилактика»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«Микотоксикозы»</dc:title>
  <dc:creator>Венедиктова</dc:creator>
  <cp:lastModifiedBy>Венедиктова</cp:lastModifiedBy>
  <cp:revision>7</cp:revision>
  <dcterms:created xsi:type="dcterms:W3CDTF">2021-10-27T07:34:18Z</dcterms:created>
  <dcterms:modified xsi:type="dcterms:W3CDTF">2021-10-27T08:04:32Z</dcterms:modified>
</cp:coreProperties>
</file>