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7" r:id="rId14"/>
    <p:sldId id="269" r:id="rId15"/>
    <p:sldId id="270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1D29A-FC65-4D08-80D4-3BC0B8613E96}" type="datetimeFigureOut">
              <a:rPr lang="ru-RU" smtClean="0"/>
              <a:t>28.10.2021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9AAE7-3D14-4E43-AFF4-55B267D987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94400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1D29A-FC65-4D08-80D4-3BC0B8613E96}" type="datetimeFigureOut">
              <a:rPr lang="ru-RU" smtClean="0"/>
              <a:t>28.10.2021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9AAE7-3D14-4E43-AFF4-55B267D987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99849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1D29A-FC65-4D08-80D4-3BC0B8613E96}" type="datetimeFigureOut">
              <a:rPr lang="ru-RU" smtClean="0"/>
              <a:t>28.10.2021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9AAE7-3D14-4E43-AFF4-55B267D987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55311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1D29A-FC65-4D08-80D4-3BC0B8613E96}" type="datetimeFigureOut">
              <a:rPr lang="ru-RU" smtClean="0"/>
              <a:t>28.10.2021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9AAE7-3D14-4E43-AFF4-55B267D987B7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054675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1D29A-FC65-4D08-80D4-3BC0B8613E96}" type="datetimeFigureOut">
              <a:rPr lang="ru-RU" smtClean="0"/>
              <a:t>28.10.2021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9AAE7-3D14-4E43-AFF4-55B267D987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90941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1D29A-FC65-4D08-80D4-3BC0B8613E96}" type="datetimeFigureOut">
              <a:rPr lang="ru-RU" smtClean="0"/>
              <a:t>28.10.2021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9AAE7-3D14-4E43-AFF4-55B267D987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92163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1D29A-FC65-4D08-80D4-3BC0B8613E96}" type="datetimeFigureOut">
              <a:rPr lang="ru-RU" smtClean="0"/>
              <a:t>28.10.2021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9AAE7-3D14-4E43-AFF4-55B267D987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95113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1D29A-FC65-4D08-80D4-3BC0B8613E96}" type="datetimeFigureOut">
              <a:rPr lang="ru-RU" smtClean="0"/>
              <a:t>28.10.2021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9AAE7-3D14-4E43-AFF4-55B267D987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05018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1D29A-FC65-4D08-80D4-3BC0B8613E96}" type="datetimeFigureOut">
              <a:rPr lang="ru-RU" smtClean="0"/>
              <a:t>28.10.2021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9AAE7-3D14-4E43-AFF4-55B267D987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1010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1D29A-FC65-4D08-80D4-3BC0B8613E96}" type="datetimeFigureOut">
              <a:rPr lang="ru-RU" smtClean="0"/>
              <a:t>28.10.2021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9AAE7-3D14-4E43-AFF4-55B267D987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55845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1D29A-FC65-4D08-80D4-3BC0B8613E96}" type="datetimeFigureOut">
              <a:rPr lang="ru-RU" smtClean="0"/>
              <a:t>28.10.2021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9AAE7-3D14-4E43-AFF4-55B267D987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50210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1D29A-FC65-4D08-80D4-3BC0B8613E96}" type="datetimeFigureOut">
              <a:rPr lang="ru-RU" smtClean="0"/>
              <a:t>28.10.2021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9AAE7-3D14-4E43-AFF4-55B267D987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86329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1D29A-FC65-4D08-80D4-3BC0B8613E96}" type="datetimeFigureOut">
              <a:rPr lang="ru-RU" smtClean="0"/>
              <a:t>28.10.2021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9AAE7-3D14-4E43-AFF4-55B267D987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81646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1D29A-FC65-4D08-80D4-3BC0B8613E96}" type="datetimeFigureOut">
              <a:rPr lang="ru-RU" smtClean="0"/>
              <a:t>28.10.2021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9AAE7-3D14-4E43-AFF4-55B267D987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51055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1D29A-FC65-4D08-80D4-3BC0B8613E96}" type="datetimeFigureOut">
              <a:rPr lang="ru-RU" smtClean="0"/>
              <a:t>28.10.2021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9AAE7-3D14-4E43-AFF4-55B267D987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5012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1D29A-FC65-4D08-80D4-3BC0B8613E96}" type="datetimeFigureOut">
              <a:rPr lang="ru-RU" smtClean="0"/>
              <a:t>28.10.2021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9AAE7-3D14-4E43-AFF4-55B267D987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97951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1D29A-FC65-4D08-80D4-3BC0B8613E96}" type="datetimeFigureOut">
              <a:rPr lang="ru-RU" smtClean="0"/>
              <a:t>28.10.2021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9AAE7-3D14-4E43-AFF4-55B267D987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4287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6D51D29A-FC65-4D08-80D4-3BC0B8613E96}" type="datetimeFigureOut">
              <a:rPr lang="ru-RU" smtClean="0"/>
              <a:t>28.10.2021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D9AAE7-3D14-4E43-AFF4-55B267D987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033672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  <p:sldLayoutId id="2147483742" r:id="rId12"/>
    <p:sldLayoutId id="2147483743" r:id="rId13"/>
    <p:sldLayoutId id="2147483744" r:id="rId14"/>
    <p:sldLayoutId id="2147483745" r:id="rId15"/>
    <p:sldLayoutId id="2147483746" r:id="rId16"/>
    <p:sldLayoutId id="214748374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2080932"/>
          </a:xfrm>
        </p:spPr>
        <p:txBody>
          <a:bodyPr/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Тема: «</a:t>
            </a:r>
            <a:r>
              <a:rPr lang="ru-RU" dirty="0" err="1" smtClean="0"/>
              <a:t>Микотоксикозы</a:t>
            </a:r>
            <a:r>
              <a:rPr lang="ru-RU" dirty="0" smtClean="0"/>
              <a:t>, виды профилактика»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2733675" y="3324225"/>
            <a:ext cx="7316178" cy="2924174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Garamond" panose="02020404030301010803" pitchFamily="18" charset="0"/>
              </a:rPr>
              <a:t>Задание 1. Посмотреть презентацию</a:t>
            </a:r>
          </a:p>
          <a:p>
            <a:r>
              <a:rPr lang="ru-RU" sz="2400" b="1" dirty="0" smtClean="0">
                <a:latin typeface="Garamond" panose="02020404030301010803" pitchFamily="18" charset="0"/>
              </a:rPr>
              <a:t>Задание 2. Составить опорный конспект</a:t>
            </a:r>
          </a:p>
        </p:txBody>
      </p:sp>
    </p:spTree>
    <p:extLst>
      <p:ext uri="{BB962C8B-B14F-4D97-AF65-F5344CB8AC3E}">
        <p14:creationId xmlns:p14="http://schemas.microsoft.com/office/powerpoint/2010/main" val="5997391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6347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5836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1191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8858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1254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257299" y="828675"/>
            <a:ext cx="8848725" cy="5419725"/>
          </a:xfrm>
        </p:spPr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 algn="ctr">
              <a:buNone/>
            </a:pPr>
            <a:r>
              <a:rPr lang="ru-RU" sz="4400" dirty="0" smtClean="0"/>
              <a:t>Спасибо за внимание 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8817334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4161" y="184639"/>
            <a:ext cx="8080131" cy="6594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4048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8462" y="158262"/>
            <a:ext cx="8414239" cy="644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4340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5223" y="571500"/>
            <a:ext cx="8560777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312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3692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0743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1086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9775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08740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31</TotalTime>
  <Words>14</Words>
  <Application>Microsoft Office PowerPoint</Application>
  <PresentationFormat>Широкоэкранный</PresentationFormat>
  <Paragraphs>5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Century Gothic</vt:lpstr>
      <vt:lpstr>Garamond</vt:lpstr>
      <vt:lpstr>Wingdings 3</vt:lpstr>
      <vt:lpstr>Ион</vt:lpstr>
      <vt:lpstr> Тема: «Микотоксикозы, виды профилактика»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Тема: «Микотоксикозы»</dc:title>
  <dc:creator>Венедиктова</dc:creator>
  <cp:lastModifiedBy>Венедиктова</cp:lastModifiedBy>
  <cp:revision>8</cp:revision>
  <dcterms:created xsi:type="dcterms:W3CDTF">2021-10-27T07:34:18Z</dcterms:created>
  <dcterms:modified xsi:type="dcterms:W3CDTF">2021-10-28T10:02:21Z</dcterms:modified>
</cp:coreProperties>
</file>