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61" autoAdjust="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5A26-FD60-4048-8122-51F3C4B10579}" type="datetimeFigureOut">
              <a:rPr lang="ru-RU" smtClean="0"/>
              <a:pPr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FD00-297C-4B51-BAB2-6245CF41C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Итоговая работа по астрономии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12. Назовите объект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4908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13. Назовите объект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14. Назовите объект</a:t>
            </a:r>
            <a:endParaRPr lang="ru-RU" dirty="0"/>
          </a:p>
        </p:txBody>
      </p:sp>
      <p:pic>
        <p:nvPicPr>
          <p:cNvPr id="4" name="Содержимое 3" descr="600px-Jupi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 marL="742950" indent="-742950" algn="just">
              <a:buFont typeface="+mj-lt"/>
              <a:buAutoNum type="arabicPeriod" startAt="15"/>
            </a:pPr>
            <a:r>
              <a:rPr lang="ru-RU" sz="4400" dirty="0" smtClean="0"/>
              <a:t> Назовите место рождения звезд?</a:t>
            </a:r>
          </a:p>
          <a:p>
            <a:pPr marL="742950" indent="-742950" algn="just">
              <a:buFont typeface="+mj-lt"/>
              <a:buAutoNum type="arabicPeriod" startAt="15"/>
            </a:pPr>
            <a:r>
              <a:rPr lang="ru-RU" sz="4400" dirty="0" smtClean="0"/>
              <a:t> Ученые, открывшие законы небесных тел?</a:t>
            </a:r>
          </a:p>
          <a:p>
            <a:pPr marL="742950" indent="-742950" algn="just">
              <a:buFont typeface="+mj-lt"/>
              <a:buAutoNum type="arabicPeriod" startAt="15"/>
            </a:pPr>
            <a:r>
              <a:rPr lang="ru-RU" sz="4400" dirty="0" smtClean="0"/>
              <a:t> Источник энергии Солнца?</a:t>
            </a:r>
          </a:p>
          <a:p>
            <a:pPr marL="742950" indent="-742950" algn="just">
              <a:buFont typeface="+mj-lt"/>
              <a:buAutoNum type="arabicPeriod" startAt="15"/>
            </a:pPr>
            <a:r>
              <a:rPr lang="ru-RU" sz="4400" dirty="0" smtClean="0"/>
              <a:t> Как появляются нейтронные звезды?</a:t>
            </a:r>
          </a:p>
          <a:p>
            <a:pPr marL="742950" indent="-742950" algn="just">
              <a:buFont typeface="+mj-lt"/>
              <a:buAutoNum type="arabicPeriod" startAt="15"/>
            </a:pPr>
            <a:r>
              <a:rPr lang="ru-RU" sz="4400" dirty="0" smtClean="0"/>
              <a:t> Назовите типы галактик?</a:t>
            </a:r>
          </a:p>
          <a:p>
            <a:pPr algn="just">
              <a:buNone/>
            </a:pPr>
            <a:endParaRPr lang="ru-RU" sz="4400" dirty="0" smtClean="0"/>
          </a:p>
          <a:p>
            <a:pPr algn="just"/>
            <a:endParaRPr lang="ru-RU" sz="44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4000" dirty="0" smtClean="0"/>
              <a:t>Назовите состав Солнечной Системы.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000" dirty="0" smtClean="0"/>
              <a:t>Назовите планеты Солнечной Системы в порядке удаления их от Солнца.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000" dirty="0" smtClean="0"/>
              <a:t>Приведите примеры малых тел Солнечной Системы.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4000" dirty="0" smtClean="0"/>
              <a:t>В чем отличие планет – гигантов от планет земной группы?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/>
              <a:t> </a:t>
            </a:r>
          </a:p>
        </p:txBody>
      </p:sp>
    </p:spTree>
  </p:cSld>
  <p:clrMapOvr>
    <a:masterClrMapping/>
  </p:clrMapOvr>
  <p:transition spd="slow" advTm="8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Назовите объект</a:t>
            </a:r>
            <a:endParaRPr lang="ru-RU" dirty="0"/>
          </a:p>
        </p:txBody>
      </p:sp>
      <p:pic>
        <p:nvPicPr>
          <p:cNvPr id="4" name="Содержимое 3" descr="равноденств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529" y="1600200"/>
            <a:ext cx="5056942" cy="4525963"/>
          </a:xfrm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Назовите объект</a:t>
            </a:r>
            <a:endParaRPr lang="ru-RU" dirty="0"/>
          </a:p>
        </p:txBody>
      </p:sp>
      <p:pic>
        <p:nvPicPr>
          <p:cNvPr id="5" name="Содержимое 4" descr="post-20-1159902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Назовите объект</a:t>
            </a:r>
            <a:endParaRPr lang="ru-RU" dirty="0"/>
          </a:p>
        </p:txBody>
      </p:sp>
      <p:pic>
        <p:nvPicPr>
          <p:cNvPr id="4" name="Содержимое 3" descr="satur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126" y="1600200"/>
            <a:ext cx="5817748" cy="4525963"/>
          </a:xfrm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Назовите объект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m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428712"/>
            <a:ext cx="5000660" cy="5000660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9. Назовите объект</a:t>
            </a:r>
            <a:endParaRPr lang="ru-RU" dirty="0"/>
          </a:p>
        </p:txBody>
      </p:sp>
      <p:pic>
        <p:nvPicPr>
          <p:cNvPr id="4" name="Содержимое 3" descr="радиотелеско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571612"/>
            <a:ext cx="3214710" cy="4286280"/>
          </a:xfrm>
        </p:spPr>
      </p:pic>
    </p:spTree>
  </p:cSld>
  <p:clrMapOvr>
    <a:masterClrMapping/>
  </p:clrMapOvr>
  <p:transition spd="slow" advTm="10000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Назовите объект</a:t>
            </a:r>
            <a:endParaRPr lang="ru-RU" dirty="0"/>
          </a:p>
        </p:txBody>
      </p:sp>
      <p:pic>
        <p:nvPicPr>
          <p:cNvPr id="4" name="Содержимое 3" descr="v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 Назовите объект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03" y="1281107"/>
            <a:ext cx="6524659" cy="521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Итоговая работа по астрономии</vt:lpstr>
      <vt:lpstr>Презентация PowerPoint</vt:lpstr>
      <vt:lpstr>5. Назовите объект</vt:lpstr>
      <vt:lpstr>6. Назовите объект</vt:lpstr>
      <vt:lpstr>7. Назовите объект</vt:lpstr>
      <vt:lpstr>8. Назовите объект</vt:lpstr>
      <vt:lpstr>9. Назовите объект</vt:lpstr>
      <vt:lpstr>10. Назовите объект</vt:lpstr>
      <vt:lpstr>11. Назовите объект</vt:lpstr>
      <vt:lpstr>12. Назовите объект</vt:lpstr>
      <vt:lpstr>13. Назовите объект</vt:lpstr>
      <vt:lpstr>14. Назовите объект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работа по астрономии</dc:title>
  <dc:creator>Андрей</dc:creator>
  <cp:lastModifiedBy>Кабинет №7</cp:lastModifiedBy>
  <cp:revision>10</cp:revision>
  <dcterms:created xsi:type="dcterms:W3CDTF">2012-03-05T17:24:18Z</dcterms:created>
  <dcterms:modified xsi:type="dcterms:W3CDTF">2020-05-02T08:50:23Z</dcterms:modified>
</cp:coreProperties>
</file>